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CAE6E8"/>
          </a:solidFill>
        </a:fill>
      </a:tcStyle>
    </a:wholeTbl>
    <a:band2H>
      <a:tcTxStyle b="def" i="def"/>
      <a:tcStyle>
        <a:tcBdr/>
        <a:fill>
          <a:solidFill>
            <a:srgbClr val="E6F3F4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381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381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F5E0CB"/>
          </a:solidFill>
        </a:fill>
      </a:tcStyle>
    </a:wholeTbl>
    <a:band2H>
      <a:tcTxStyle b="def" i="def"/>
      <a:tcStyle>
        <a:tcBdr/>
        <a:fill>
          <a:solidFill>
            <a:srgbClr val="FAF0E7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381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381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D6D0DA"/>
          </a:solidFill>
        </a:fill>
      </a:tcStyle>
    </a:wholeTbl>
    <a:band2H>
      <a:tcTxStyle b="def" i="def"/>
      <a:tcStyle>
        <a:tcBdr/>
        <a:fill>
          <a:solidFill>
            <a:srgbClr val="EBE9ED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381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381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EEE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381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381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EEEEE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EEEEEE">
              <a:alpha val="20000"/>
            </a:srgbClr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508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254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en onder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Titeltekst</a:t>
            </a:r>
          </a:p>
        </p:txBody>
      </p:sp>
      <p:sp>
        <p:nvSpPr>
          <p:cNvPr id="12" name="Hoofdtekst - niveau één…"/>
          <p:cNvSpPr txBox="1"/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/>
          <p:nvPr>
            <p:ph type="sldNum" sz="quarter" idx="2"/>
          </p:nvPr>
        </p:nvSpPr>
        <p:spPr>
          <a:xfrm>
            <a:off x="6305296" y="9017051"/>
            <a:ext cx="406909" cy="380899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a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Hoofdtekst - niveau één…"/>
          <p:cNvSpPr txBox="1"/>
          <p:nvPr>
            <p:ph type="body" sz="quarter" idx="1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SzTx/>
              <a:buNone/>
              <a:defRPr sz="3600">
                <a:solidFill>
                  <a:srgbClr val="222222"/>
                </a:solidFill>
              </a:defRPr>
            </a:lvl1pPr>
            <a:lvl2pPr marL="1281205" indent="-658905" algn="ctr">
              <a:spcBef>
                <a:spcPts val="1200"/>
              </a:spcBef>
              <a:buBlip>
                <a:blip r:embed="rId3"/>
              </a:buBlip>
              <a:defRPr sz="3600">
                <a:solidFill>
                  <a:srgbClr val="222222"/>
                </a:solidFill>
              </a:defRPr>
            </a:lvl2pPr>
            <a:lvl3pPr marL="1903505" indent="-658905" algn="ctr">
              <a:spcBef>
                <a:spcPts val="1200"/>
              </a:spcBef>
              <a:buBlip>
                <a:blip r:embed="rId3"/>
              </a:buBlip>
              <a:defRPr sz="3600">
                <a:solidFill>
                  <a:srgbClr val="222222"/>
                </a:solidFill>
              </a:defRPr>
            </a:lvl3pPr>
            <a:lvl4pPr marL="2525805" indent="-658905" algn="ctr">
              <a:spcBef>
                <a:spcPts val="1200"/>
              </a:spcBef>
              <a:buBlip>
                <a:blip r:embed="rId3"/>
              </a:buBlip>
              <a:defRPr sz="3600">
                <a:solidFill>
                  <a:srgbClr val="222222"/>
                </a:solidFill>
              </a:defRPr>
            </a:lvl4pPr>
            <a:lvl5pPr marL="3148105" indent="-658905" algn="ctr">
              <a:spcBef>
                <a:spcPts val="1200"/>
              </a:spcBef>
              <a:buBlip>
                <a:blip r:embed="rId3"/>
              </a:buBlip>
              <a:defRPr sz="3600">
                <a:solidFill>
                  <a:srgbClr val="222222"/>
                </a:solidFill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9" name="&quot;Typ hier een citaat.&quot;"/>
          <p:cNvSpPr txBox="1"/>
          <p:nvPr>
            <p:ph type="body" sz="quarter" idx="13"/>
          </p:nvPr>
        </p:nvSpPr>
        <p:spPr>
          <a:xfrm>
            <a:off x="1270000" y="4241798"/>
            <a:ext cx="10464800" cy="736602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20000"/>
              </a:lnSpc>
              <a:buSzTx/>
              <a:buNone/>
              <a:defRPr b="1" spc="-200" sz="4200">
                <a:latin typeface="Superclarendon"/>
                <a:ea typeface="Superclarendon"/>
                <a:cs typeface="Superclarendon"/>
                <a:sym typeface="Superclarendon"/>
              </a:defRPr>
            </a:pPr>
          </a:p>
        </p:txBody>
      </p:sp>
      <p:sp>
        <p:nvSpPr>
          <p:cNvPr id="10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157588660_2880x1920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ijn" descr="Lij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3"/>
            <a:ext cx="3457772" cy="71844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157588660_2880x1920.jpeg"/>
          <p:cNvSpPr/>
          <p:nvPr>
            <p:ph type="pic" idx="13"/>
          </p:nvPr>
        </p:nvSpPr>
        <p:spPr>
          <a:xfrm>
            <a:off x="387350" y="400050"/>
            <a:ext cx="12217400" cy="62672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iteltekst"/>
          <p:cNvSpPr txBox="1"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Titeltekst</a:t>
            </a:r>
          </a:p>
        </p:txBody>
      </p:sp>
      <p:sp>
        <p:nvSpPr>
          <p:cNvPr id="23" name="Hoofdtekst - niveau één…"/>
          <p:cNvSpPr txBox="1"/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4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dde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tekst"/>
          <p:cNvSpPr txBox="1"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Titeltekst</a:t>
            </a:r>
          </a:p>
        </p:txBody>
      </p:sp>
      <p:sp>
        <p:nvSpPr>
          <p:cNvPr id="32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ijn" descr="Lij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6" y="5082128"/>
            <a:ext cx="4512626" cy="71849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Afbeelding"/>
          <p:cNvSpPr/>
          <p:nvPr>
            <p:ph type="pic" sz="half" idx="13"/>
          </p:nvPr>
        </p:nvSpPr>
        <p:spPr>
          <a:xfrm>
            <a:off x="6807200" y="762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Titeltekst"/>
          <p:cNvSpPr txBox="1"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42" name="Hoofdtekst - niveau één…"/>
          <p:cNvSpPr txBox="1"/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Lijn" descr="Lij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2" y="2732633"/>
            <a:ext cx="10908153" cy="71906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Titelteks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2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Lijn" descr="Lij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2" y="2732633"/>
            <a:ext cx="10908153" cy="71906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Titelteks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61" name="Hoofdtekst - niveau één…"/>
          <p:cNvSpPr txBox="1"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2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Lijn" descr="Lij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2" y="2732633"/>
            <a:ext cx="10908153" cy="71906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Afbeelding"/>
          <p:cNvSpPr/>
          <p:nvPr>
            <p:ph type="pic" sz="half" idx="13"/>
          </p:nvPr>
        </p:nvSpPr>
        <p:spPr>
          <a:xfrm>
            <a:off x="1181100" y="3380452"/>
            <a:ext cx="5461000" cy="5308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1" name="Titelteks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72" name="Hoofdtekst - niveau één…"/>
          <p:cNvSpPr txBox="1"/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3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3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3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3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3"/>
              </a:buBlip>
              <a:defRPr sz="26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Hoofdtekst - niveau é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driema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fbeelding"/>
          <p:cNvSpPr/>
          <p:nvPr>
            <p:ph type="pic" sz="quarter" idx="13"/>
          </p:nvPr>
        </p:nvSpPr>
        <p:spPr>
          <a:xfrm>
            <a:off x="6692900" y="5082252"/>
            <a:ext cx="5334000" cy="38989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9" name="Afbeelding"/>
          <p:cNvSpPr/>
          <p:nvPr>
            <p:ph type="pic" sz="quarter" idx="14"/>
          </p:nvPr>
        </p:nvSpPr>
        <p:spPr>
          <a:xfrm>
            <a:off x="6699118" y="751551"/>
            <a:ext cx="5334002" cy="38989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0" name="Afbeelding"/>
          <p:cNvSpPr/>
          <p:nvPr>
            <p:ph type="pic" sz="half" idx="15"/>
          </p:nvPr>
        </p:nvSpPr>
        <p:spPr>
          <a:xfrm>
            <a:off x="965200" y="762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ofdtekst - niveau één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" name="Titeltekst"/>
          <p:cNvSpPr txBox="1"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4" name="Dianummer"/>
          <p:cNvSpPr txBox="1"/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F1F1F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Introductie l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Introductie les</a:t>
            </a:r>
          </a:p>
        </p:txBody>
      </p:sp>
      <p:sp>
        <p:nvSpPr>
          <p:cNvPr id="139" name="Muziek voor Vmbo1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Muziek voor Vmbo1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Afbeelding" descr="Afbeeldi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61950" y="368300"/>
            <a:ext cx="12274550" cy="6330950"/>
          </a:xfrm>
          <a:prstGeom prst="rect">
            <a:avLst/>
          </a:prstGeom>
        </p:spPr>
      </p:pic>
      <p:sp>
        <p:nvSpPr>
          <p:cNvPr id="142" name="De reg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De regels</a:t>
            </a:r>
          </a:p>
        </p:txBody>
      </p:sp>
      <p:sp>
        <p:nvSpPr>
          <p:cNvPr id="143" name="Tijdens de muzieklessen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Tijdens de muzieklessen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De Regels luiden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De Regels luiden:</a:t>
            </a:r>
          </a:p>
        </p:txBody>
      </p:sp>
      <p:sp>
        <p:nvSpPr>
          <p:cNvPr id="146" name="Geef elkaar de ruimte om te spreken, 1 tegelijk…"/>
          <p:cNvSpPr txBox="1"/>
          <p:nvPr>
            <p:ph type="body" idx="1"/>
          </p:nvPr>
        </p:nvSpPr>
        <p:spPr>
          <a:xfrm>
            <a:off x="1270000" y="3022600"/>
            <a:ext cx="10464800" cy="5715000"/>
          </a:xfrm>
          <a:prstGeom prst="rect">
            <a:avLst/>
          </a:prstGeom>
        </p:spPr>
        <p:txBody>
          <a:bodyPr/>
          <a:lstStyle/>
          <a:p>
            <a:pPr marL="896703" indent="-896703" defTabSz="316484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 sz="3000"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Geef elkaar de ruimte om te spreken, 1 tegelijk</a:t>
            </a:r>
            <a:br/>
            <a:r>
              <a:t> </a:t>
            </a:r>
          </a:p>
          <a:p>
            <a:pPr marL="896703" indent="-896703" defTabSz="316484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 sz="3000"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Telefoons in de telefoontas</a:t>
            </a:r>
          </a:p>
          <a:p>
            <a:pPr marL="896703" indent="-896703" defTabSz="316484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 sz="3000"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896703" indent="-896703" defTabSz="316484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 sz="3000"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Laptops dicht aan het begin van de les</a:t>
            </a:r>
          </a:p>
          <a:p>
            <a:pPr marL="896703" indent="-896703" defTabSz="316484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 sz="3000"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896703" indent="-896703" defTabSz="316484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 sz="3000"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Ben voorzichtig met de muziekinstrumenten, alleen spelen als ik het aangeef</a:t>
            </a:r>
          </a:p>
          <a:p>
            <a:pPr marL="896703" indent="-896703" defTabSz="316484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 sz="3000"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896703" indent="-896703" defTabSz="316484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 sz="3000"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Stimuleer en respecteer elkaar</a:t>
            </a:r>
          </a:p>
          <a:p>
            <a:pPr marL="0" indent="0" defTabSz="316484">
              <a:spcBef>
                <a:spcPts val="0"/>
              </a:spcBef>
              <a:buSzTx/>
              <a:buNone/>
              <a:defRPr sz="3000"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896703" indent="-896703" defTabSz="316484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 sz="3000"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je krijgt van mij een waarschuwing, daarna melden 0.02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Wat gaan we dit jaar doen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Wat gaan we dit jaar doen?</a:t>
            </a:r>
          </a:p>
        </p:txBody>
      </p:sp>
      <p:sp>
        <p:nvSpPr>
          <p:cNvPr id="149" name="Muziek door de jaren heen…"/>
          <p:cNvSpPr txBox="1"/>
          <p:nvPr>
            <p:ph type="body" idx="1"/>
          </p:nvPr>
        </p:nvSpPr>
        <p:spPr>
          <a:xfrm>
            <a:off x="1270000" y="3060700"/>
            <a:ext cx="10464800" cy="5715000"/>
          </a:xfrm>
          <a:prstGeom prst="rect">
            <a:avLst/>
          </a:prstGeom>
        </p:spPr>
        <p:txBody>
          <a:bodyPr/>
          <a:lstStyle/>
          <a:p>
            <a:pPr marL="0" indent="0" defTabSz="355600">
              <a:spcBef>
                <a:spcPts val="0"/>
              </a:spcBef>
              <a:buSzTx/>
              <a:buNone/>
              <a:defRPr sz="3900"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Muziek door de jaren heen</a:t>
            </a:r>
          </a:p>
          <a:p>
            <a:pPr marL="0" indent="0" defTabSz="355600">
              <a:spcBef>
                <a:spcPts val="0"/>
              </a:spcBef>
              <a:buSzTx/>
              <a:buNone/>
              <a:defRPr sz="3900"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355600">
              <a:spcBef>
                <a:spcPts val="0"/>
              </a:spcBef>
              <a:buSzTx/>
              <a:buNone/>
              <a:defRPr sz="3900"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Organologie</a:t>
            </a:r>
          </a:p>
          <a:p>
            <a:pPr marL="0" indent="0" defTabSz="355600">
              <a:spcBef>
                <a:spcPts val="0"/>
              </a:spcBef>
              <a:buSzTx/>
              <a:buNone/>
              <a:defRPr sz="3900"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355600">
              <a:spcBef>
                <a:spcPts val="0"/>
              </a:spcBef>
              <a:buSzTx/>
              <a:buNone/>
              <a:defRPr sz="3900"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Musiceren: instrumentaal en zang</a:t>
            </a:r>
          </a:p>
          <a:p>
            <a:pPr marL="0" indent="0" defTabSz="355600">
              <a:spcBef>
                <a:spcPts val="0"/>
              </a:spcBef>
              <a:buSzTx/>
              <a:buNone/>
              <a:defRPr sz="3900"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355600">
              <a:spcBef>
                <a:spcPts val="0"/>
              </a:spcBef>
              <a:buSzTx/>
              <a:buNone/>
              <a:defRPr sz="3900"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Muziektheorie Quiz</a:t>
            </a:r>
          </a:p>
          <a:p>
            <a:pPr marL="0" indent="0" defTabSz="355600">
              <a:spcBef>
                <a:spcPts val="0"/>
              </a:spcBef>
              <a:buSzTx/>
              <a:buNone/>
              <a:defRPr sz="3900"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355600">
              <a:spcBef>
                <a:spcPts val="0"/>
              </a:spcBef>
              <a:buSzTx/>
              <a:buNone/>
              <a:defRPr sz="3900"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De grote Muziek Opdracht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Afbeelding" descr="Afbeeldi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61950" y="368300"/>
            <a:ext cx="12274550" cy="6330950"/>
          </a:xfrm>
          <a:prstGeom prst="rect">
            <a:avLst/>
          </a:prstGeom>
        </p:spPr>
      </p:pic>
      <p:sp>
        <p:nvSpPr>
          <p:cNvPr id="152" name="Wie ben ik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Wie ben ik?</a:t>
            </a:r>
          </a:p>
        </p:txBody>
      </p:sp>
      <p:sp>
        <p:nvSpPr>
          <p:cNvPr id="153" name="Meneer Roy van Len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Meneer Roy van Lent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–Roy van Len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–Roy van Lent</a:t>
            </a:r>
          </a:p>
        </p:txBody>
      </p:sp>
      <p:sp>
        <p:nvSpPr>
          <p:cNvPr id="156" name="&quot;Tik op Google mijn naam in en noem 3 dingen die je over mij kunt vinden als musicus.&quot;"/>
          <p:cNvSpPr txBox="1"/>
          <p:nvPr>
            <p:ph type="body" idx="13"/>
          </p:nvPr>
        </p:nvSpPr>
        <p:spPr>
          <a:xfrm>
            <a:off x="1270000" y="3457528"/>
            <a:ext cx="10464800" cy="23051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lnSpc>
                <a:spcPct val="120000"/>
              </a:lnSpc>
              <a:buSzTx/>
              <a:buNone/>
              <a:defRPr b="1" spc="-200" sz="4200"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pPr/>
            <a:r>
              <a:t>"Tik op Google mijn naam in en noem 3 dingen die je over mij kunt vinden als musicus."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uzikaal voorstelrondj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Muzikaal voorstelrondje</a:t>
            </a:r>
          </a:p>
        </p:txBody>
      </p:sp>
      <p:sp>
        <p:nvSpPr>
          <p:cNvPr id="159" name="We gaan elkaar muzikaal leren kennen:…"/>
          <p:cNvSpPr txBox="1"/>
          <p:nvPr>
            <p:ph type="body" idx="1"/>
          </p:nvPr>
        </p:nvSpPr>
        <p:spPr>
          <a:xfrm>
            <a:off x="1270000" y="2743200"/>
            <a:ext cx="10464800" cy="5715000"/>
          </a:xfrm>
          <a:prstGeom prst="rect">
            <a:avLst/>
          </a:prstGeom>
        </p:spPr>
        <p:txBody>
          <a:bodyPr/>
          <a:lstStyle/>
          <a:p>
            <a:pPr marL="0" indent="0" defTabSz="355600">
              <a:spcBef>
                <a:spcPts val="0"/>
              </a:spcBef>
              <a:buSzTx/>
              <a:buNone/>
              <a:defRPr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We gaan elkaar muzikaal leren kennen:</a:t>
            </a:r>
          </a:p>
          <a:p>
            <a:pPr marL="0" indent="0" defTabSz="355600">
              <a:spcBef>
                <a:spcPts val="0"/>
              </a:spcBef>
              <a:buSzTx/>
              <a:buNone/>
              <a:defRPr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1007532" indent="-1007532" defTabSz="355600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Wat voor muziek luister je meestal?</a:t>
            </a:r>
          </a:p>
          <a:p>
            <a:pPr marL="1007532" indent="-1007532" defTabSz="355600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1007532" indent="-1007532" defTabSz="355600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Speel je een instrument?</a:t>
            </a:r>
          </a:p>
          <a:p>
            <a:pPr marL="1007532" indent="-1007532" defTabSz="355600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1007532" indent="-1007532" defTabSz="355600">
              <a:spcBef>
                <a:spcPts val="0"/>
              </a:spcBef>
              <a:buClr>
                <a:srgbClr val="454545"/>
              </a:buClr>
              <a:buSzPct val="125000"/>
              <a:buFont typeface="Helvetica"/>
              <a:buChar char="⁃"/>
              <a:defRPr>
                <a:solidFill>
                  <a:srgbClr val="35DADE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Dans of zing je als hobby?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uim je spullen op…"/>
          <p:cNvSpPr txBox="1"/>
          <p:nvPr>
            <p:ph type="body" idx="1"/>
          </p:nvPr>
        </p:nvSpPr>
        <p:spPr>
          <a:xfrm>
            <a:off x="1435100" y="284317"/>
            <a:ext cx="10464800" cy="7584765"/>
          </a:xfrm>
          <a:prstGeom prst="rect">
            <a:avLst/>
          </a:prstGeom>
        </p:spPr>
        <p:txBody>
          <a:bodyPr anchor="ctr"/>
          <a:lstStyle/>
          <a:p>
            <a:pPr defTabSz="578358">
              <a:lnSpc>
                <a:spcPct val="120000"/>
              </a:lnSpc>
              <a:spcBef>
                <a:spcPts val="4100"/>
              </a:spcBef>
              <a:defRPr b="1" spc="-124" sz="4158">
                <a:solidFill>
                  <a:srgbClr val="EEEEEE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pPr>
          </a:p>
          <a:p>
            <a:pPr defTabSz="578358">
              <a:lnSpc>
                <a:spcPct val="120000"/>
              </a:lnSpc>
              <a:spcBef>
                <a:spcPts val="4100"/>
              </a:spcBef>
              <a:defRPr b="1" spc="-198" sz="4158">
                <a:solidFill>
                  <a:srgbClr val="EEEEEE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pPr>
            <a:r>
              <a:t>Ruim je spullen op</a:t>
            </a:r>
            <a:endParaRPr spc="-124"/>
          </a:p>
          <a:p>
            <a:pPr defTabSz="578358">
              <a:lnSpc>
                <a:spcPct val="120000"/>
              </a:lnSpc>
              <a:spcBef>
                <a:spcPts val="4100"/>
              </a:spcBef>
              <a:defRPr b="1" spc="-198" sz="4158">
                <a:solidFill>
                  <a:srgbClr val="EEEEEE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pPr>
            <a:r>
              <a:t>Schuif je stoel aan</a:t>
            </a:r>
            <a:endParaRPr spc="-124"/>
          </a:p>
          <a:p>
            <a:pPr defTabSz="578358">
              <a:lnSpc>
                <a:spcPct val="120000"/>
              </a:lnSpc>
              <a:spcBef>
                <a:spcPts val="4100"/>
              </a:spcBef>
              <a:defRPr b="1" spc="-198" sz="4158">
                <a:solidFill>
                  <a:srgbClr val="EEEEEE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pPr>
            <a:r>
              <a:t>Zorg dat de vloer rondom je tafel schoon is</a:t>
            </a:r>
            <a:endParaRPr spc="-124"/>
          </a:p>
          <a:p>
            <a:pPr defTabSz="578358">
              <a:lnSpc>
                <a:spcPct val="120000"/>
              </a:lnSpc>
              <a:spcBef>
                <a:spcPts val="4100"/>
              </a:spcBef>
              <a:defRPr b="1" spc="-198" sz="4158">
                <a:solidFill>
                  <a:srgbClr val="EEEEEE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pPr>
            <a:r>
              <a:t>Neem alleen je eigen telefoon uit de telefoontas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EEEE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Superclarendon"/>
            <a:ea typeface="Superclarendon"/>
            <a:cs typeface="Superclarendon"/>
            <a:sym typeface="Superclarend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Superclarendon"/>
            <a:ea typeface="Superclarendon"/>
            <a:cs typeface="Superclarendon"/>
            <a:sym typeface="Superclarend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EEEE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Superclarendon"/>
            <a:ea typeface="Superclarendon"/>
            <a:cs typeface="Superclarendon"/>
            <a:sym typeface="Superclarend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Superclarendon"/>
            <a:ea typeface="Superclarendon"/>
            <a:cs typeface="Superclarendon"/>
            <a:sym typeface="Superclarend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